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1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51BC4-0252-4EB2-9FD6-74648065DD96}" v="3" dt="2025-09-29T09:24:40.217"/>
    <p1510:client id="{FF35A47E-A713-42CC-890F-CBEB564594DE}" v="64" dt="2025-09-29T05:06:00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evice on a scale&#10;&#10;AI-generated content may be incorrect.">
            <a:extLst>
              <a:ext uri="{FF2B5EF4-FFF2-40B4-BE49-F238E27FC236}">
                <a16:creationId xmlns:a16="http://schemas.microsoft.com/office/drawing/2014/main" id="{980EA5A9-5251-D74F-CFB5-C61E2FA5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678"/>
            <a:ext cx="12192000" cy="58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F8F7-9042-8E52-1E7D-84D3D138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in a room with neon lights&#10;&#10;AI-generated content may be incorrect.">
            <a:extLst>
              <a:ext uri="{FF2B5EF4-FFF2-40B4-BE49-F238E27FC236}">
                <a16:creationId xmlns:a16="http://schemas.microsoft.com/office/drawing/2014/main" id="{BD91A28B-50E6-4DBD-3452-89871F7D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42"/>
            <a:ext cx="12192000" cy="57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5BF0F4A4-2659-929A-8766-65B882EA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45"/>
            <a:ext cx="12192000" cy="58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F756A-0458-C653-BA01-582DF9769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32BD7-FC98-FA5D-8769-493DBC3A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58"/>
            <a:ext cx="12192000" cy="58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13A1A-99FD-AAF4-06A1-599AA7DB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B42A8C4B-43F5-4C26-220A-C13F26EA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68"/>
            <a:ext cx="12192000" cy="58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97DA-D307-8FF4-BF7C-830CF7C4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elf with bottles on it&#10;&#10;AI-generated content may be incorrect.">
            <a:extLst>
              <a:ext uri="{FF2B5EF4-FFF2-40B4-BE49-F238E27FC236}">
                <a16:creationId xmlns:a16="http://schemas.microsoft.com/office/drawing/2014/main" id="{C0BDFCF0-58B6-7BBD-0F5A-0C7966A1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203"/>
            <a:ext cx="12192000" cy="53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6687D1B-77B7-4A76-310C-F840964C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56"/>
            <a:ext cx="12192000" cy="58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00A3-FF94-8A78-384B-141F001A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orking on a computer&#10;&#10;AI-generated content may be incorrect.">
            <a:extLst>
              <a:ext uri="{FF2B5EF4-FFF2-40B4-BE49-F238E27FC236}">
                <a16:creationId xmlns:a16="http://schemas.microsoft.com/office/drawing/2014/main" id="{C332074E-A000-6121-81B1-DC828334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007"/>
            <a:ext cx="12192000" cy="58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1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DF848-46F3-0657-E1BF-C320F090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hospital room&#10;&#10;AI-generated content may be incorrect.">
            <a:extLst>
              <a:ext uri="{FF2B5EF4-FFF2-40B4-BE49-F238E27FC236}">
                <a16:creationId xmlns:a16="http://schemas.microsoft.com/office/drawing/2014/main" id="{AF45137A-7B15-E60A-BE70-386E8F7A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07"/>
            <a:ext cx="12192000" cy="56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97D46-B7C2-4428-1CF6-1D92EE6C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87B822C8-7A18-E43D-66C2-A4806FD1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06"/>
            <a:ext cx="12192000" cy="55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45</cp:revision>
  <dcterms:created xsi:type="dcterms:W3CDTF">2025-09-29T04:58:23Z</dcterms:created>
  <dcterms:modified xsi:type="dcterms:W3CDTF">2025-09-29T09:25:30Z</dcterms:modified>
</cp:coreProperties>
</file>